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76" r:id="rId2"/>
    <p:sldId id="277" r:id="rId3"/>
    <p:sldId id="275" r:id="rId4"/>
    <p:sldId id="281" r:id="rId5"/>
    <p:sldId id="282" r:id="rId6"/>
    <p:sldId id="303" r:id="rId7"/>
    <p:sldId id="294" r:id="rId8"/>
    <p:sldId id="295" r:id="rId9"/>
    <p:sldId id="296" r:id="rId10"/>
    <p:sldId id="301" r:id="rId11"/>
    <p:sldId id="297" r:id="rId12"/>
    <p:sldId id="298" r:id="rId13"/>
    <p:sldId id="299" r:id="rId14"/>
    <p:sldId id="304" r:id="rId15"/>
    <p:sldId id="305" r:id="rId16"/>
    <p:sldId id="306" r:id="rId17"/>
    <p:sldId id="279" r:id="rId18"/>
    <p:sldId id="278" r:id="rId19"/>
    <p:sldId id="310" r:id="rId20"/>
    <p:sldId id="311" r:id="rId21"/>
    <p:sldId id="280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.wmf"/><Relationship Id="rId2" Type="http://schemas.openxmlformats.org/officeDocument/2006/relationships/image" Target="../media/image14.wmf"/><Relationship Id="rId1" Type="http://schemas.openxmlformats.org/officeDocument/2006/relationships/image" Target="../media/image13.wmf"/><Relationship Id="rId4" Type="http://schemas.openxmlformats.org/officeDocument/2006/relationships/image" Target="../media/image16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9.wmf"/><Relationship Id="rId2" Type="http://schemas.openxmlformats.org/officeDocument/2006/relationships/image" Target="../media/image18.wmf"/><Relationship Id="rId1" Type="http://schemas.openxmlformats.org/officeDocument/2006/relationships/image" Target="../media/image17.wmf"/><Relationship Id="rId4" Type="http://schemas.openxmlformats.org/officeDocument/2006/relationships/image" Target="../media/image20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104F13-B0CB-4BA7-BDDF-FC6E4C2B4E5A}" type="datetimeFigureOut">
              <a:rPr lang="en-US" smtClean="0"/>
              <a:t>9/18/2019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6E873D-6AA6-4E3D-8C29-2D907158D3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947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5AC380-C664-4FEA-9332-DA94F7F18BE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1694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5AC380-C664-4FEA-9332-DA94F7F18BE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2931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5AC380-C664-4FEA-9332-DA94F7F18BE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2885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5AC380-C664-4FEA-9332-DA94F7F18BE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1670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5AC380-C664-4FEA-9332-DA94F7F18BE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3916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ACDE52-11E2-4E2E-ABB5-FB4EAC4DA7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AC251F3-5A8C-4F74-BE2D-3D5075CC47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D7E920-AD7F-4BC1-8EA2-3F0129154D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88973-0F5C-4925-AC06-CE30D4889070}" type="datetimeFigureOut">
              <a:rPr lang="en-US" smtClean="0"/>
              <a:t>9/18/2019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98C4B3-B329-4782-BCB6-D2788DCEB4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CE50C5-8AB6-4FB3-8088-6A835F57B8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3CC24-B9C0-44F5-93E1-937FFE7ABF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2172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C4298-8AD5-4AC4-91A0-C12E7C9CB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3AD7673-2EC0-4D7D-A492-737EDC5759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061A53-BAD7-4E47-B1ED-8EB2EC8EA4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88973-0F5C-4925-AC06-CE30D4889070}" type="datetimeFigureOut">
              <a:rPr lang="en-US" smtClean="0"/>
              <a:t>9/18/2019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534C8F-49C3-42AC-BE6A-EA2D045B0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D2DD00-0AD7-4951-88F2-57918CB29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3CC24-B9C0-44F5-93E1-937FFE7ABF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1238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7076026-B4DF-4D28-8A7E-4A91B21B6D5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7C8E03F-6115-43BA-9FDD-4A91D597D8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B2F096-ED55-466C-A421-B9FDD42857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88973-0F5C-4925-AC06-CE30D4889070}" type="datetimeFigureOut">
              <a:rPr lang="en-US" smtClean="0"/>
              <a:t>9/18/2019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7BAB8F-CDC1-4FD5-B9A3-71674B063F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E040ED-B6FA-426E-ACA2-082B7D5836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3CC24-B9C0-44F5-93E1-937FFE7ABF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4378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8ECB87-73EA-4EDB-B503-B849FCB50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3F0BE7-656E-4A85-9A0B-171F3DB218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06D77B-AE60-4813-9937-FC403C7D1F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88973-0F5C-4925-AC06-CE30D4889070}" type="datetimeFigureOut">
              <a:rPr lang="en-US" smtClean="0"/>
              <a:t>9/18/2019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56C600-858D-4FE1-B9B3-735C53636E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D31F69-CE59-4659-9D41-39C92148EB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3CC24-B9C0-44F5-93E1-937FFE7ABF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2465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8B6C4C-6ABA-4421-8A60-75C6708445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DA8B11-2846-4E94-83D9-78867BF607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0AB76B-43D0-4599-A185-57E8FC1909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88973-0F5C-4925-AC06-CE30D4889070}" type="datetimeFigureOut">
              <a:rPr lang="en-US" smtClean="0"/>
              <a:t>9/18/2019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6C4471-EC29-4FA9-B892-93AB8912C2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919342-E866-415E-8327-D3E350CFC5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3CC24-B9C0-44F5-93E1-937FFE7ABF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2467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B7E25F-D611-4E0A-AE5F-5C34CE2E5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52796B-8550-4066-81DB-6466C2FA96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7D2060-E1B5-4B18-AA7A-38099E172E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39C6FB-9360-4005-97AB-569CC9F98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88973-0F5C-4925-AC06-CE30D4889070}" type="datetimeFigureOut">
              <a:rPr lang="en-US" smtClean="0"/>
              <a:t>9/18/2019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2B6437-A406-4E44-B05D-E442E75BE6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81EA00-E621-4F98-8B58-7C10C1CA3C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3CC24-B9C0-44F5-93E1-937FFE7ABF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3583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FDB44-2460-4736-B634-0882F26DC0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1572BC-3449-4622-8BB9-93792A957B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C035E5-6769-4B3D-8B1A-891007461D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6D18709-B61D-4C0E-9CCA-9057BBB0E2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5A34B7C-B65E-4EF5-8B41-9479942D2F2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5F13D47-15ED-4DCA-8D26-94DAA206B0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88973-0F5C-4925-AC06-CE30D4889070}" type="datetimeFigureOut">
              <a:rPr lang="en-US" smtClean="0"/>
              <a:t>9/18/2019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323A2A5-BFF3-441C-AFA1-45F514B5D2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E5CC2B8-A300-4B3E-9EA7-D02D383A02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3CC24-B9C0-44F5-93E1-937FFE7ABF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0831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B214D-C60B-44EC-93C9-EEFAF7ABBD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6532DAD-9B28-4CFA-8E68-BD88475E27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88973-0F5C-4925-AC06-CE30D4889070}" type="datetimeFigureOut">
              <a:rPr lang="en-US" smtClean="0"/>
              <a:t>9/18/2019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C30EF5-EED8-4A77-B478-918DA4A049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554EE3-2CE9-41D8-B103-2AF320E4A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3CC24-B9C0-44F5-93E1-937FFE7ABF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4636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F6585B6-77F0-4322-8F62-4E00779F50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88973-0F5C-4925-AC06-CE30D4889070}" type="datetimeFigureOut">
              <a:rPr lang="en-US" smtClean="0"/>
              <a:t>9/18/2019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6CC09C2-EF94-4EBB-AED8-D899867489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BEB2A8-43AF-4097-8379-1B31A40DC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3CC24-B9C0-44F5-93E1-937FFE7ABF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9200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02AC2C-C2FF-4B15-940B-F51D7EBD8C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22D323-7544-417A-A094-FE35268A51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30FC11-CA53-4330-8DC6-5887296CD0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41ED59-9E63-479C-8B3D-D261C2E87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88973-0F5C-4925-AC06-CE30D4889070}" type="datetimeFigureOut">
              <a:rPr lang="en-US" smtClean="0"/>
              <a:t>9/18/2019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9B26CA-6AD4-43B0-966D-CCBCC1ED87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06E0B5-09F5-4C9E-8EF5-A73DE318D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3CC24-B9C0-44F5-93E1-937FFE7ABF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2379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F9F291-4EEF-47E9-9A2C-457406B94C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86054E8-7AB9-4DAA-A7F0-D80018A4269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821DA0-ADE4-4192-B358-2277AD11C4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0234C6-33FA-4186-B4C3-B824374BDC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88973-0F5C-4925-AC06-CE30D4889070}" type="datetimeFigureOut">
              <a:rPr lang="en-US" smtClean="0"/>
              <a:t>9/18/2019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9C9E5C-A126-4B2A-BE53-DBF936F31B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D86B26-B1F9-4292-B7B8-7F0415DBB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3CC24-B9C0-44F5-93E1-937FFE7ABF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8190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504999E-C523-49C0-887E-5370BBE40B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F7074E-D739-40A7-8EDB-12F85E69DA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F51929-C2E0-4109-A257-7143CE356A2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D88973-0F5C-4925-AC06-CE30D4889070}" type="datetimeFigureOut">
              <a:rPr lang="en-US" smtClean="0"/>
              <a:t>9/18/2019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3680C5-3B20-4639-BC0E-E54BA77E2D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86DE80-6754-4EFF-AE0F-596DD149D9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A3CC24-B9C0-44F5-93E1-937FFE7ABF69}" type="slidenum">
              <a:rPr lang="en-US" smtClean="0"/>
              <a:t>‹#›</a:t>
            </a:fld>
            <a:endParaRPr lang="en-US"/>
          </a:p>
        </p:txBody>
      </p:sp>
      <p:sp>
        <p:nvSpPr>
          <p:cNvPr id="7" name="MSIPCMContentMarking" descr="{&quot;HashCode&quot;:-1913046509,&quot;Placement&quot;:&quot;Footer&quot;}">
            <a:extLst>
              <a:ext uri="{FF2B5EF4-FFF2-40B4-BE49-F238E27FC236}">
                <a16:creationId xmlns:a16="http://schemas.microsoft.com/office/drawing/2014/main" id="{D6B62D0F-2FF5-4356-BA77-1138D027568C}"/>
              </a:ext>
            </a:extLst>
          </p:cNvPr>
          <p:cNvSpPr txBox="1"/>
          <p:nvPr userDrawn="1"/>
        </p:nvSpPr>
        <p:spPr>
          <a:xfrm>
            <a:off x="0" y="6664017"/>
            <a:ext cx="1028784" cy="193983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US" sz="600">
                <a:solidFill>
                  <a:srgbClr val="7F7F7F"/>
                </a:solidFill>
                <a:latin typeface="Calibri" panose="020F0502020204030204" pitchFamily="34" charset="0"/>
              </a:rPr>
              <a:t>Internal Use - Confidential</a:t>
            </a:r>
          </a:p>
        </p:txBody>
      </p:sp>
    </p:spTree>
    <p:extLst>
      <p:ext uri="{BB962C8B-B14F-4D97-AF65-F5344CB8AC3E}">
        <p14:creationId xmlns:p14="http://schemas.microsoft.com/office/powerpoint/2010/main" val="21314603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w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4.wmf"/><Relationship Id="rId5" Type="http://schemas.openxmlformats.org/officeDocument/2006/relationships/oleObject" Target="../embeddings/oleObject2.bin"/><Relationship Id="rId10" Type="http://schemas.openxmlformats.org/officeDocument/2006/relationships/image" Target="../media/image16.wmf"/><Relationship Id="rId4" Type="http://schemas.openxmlformats.org/officeDocument/2006/relationships/image" Target="../media/image13.wmf"/><Relationship Id="rId9" Type="http://schemas.openxmlformats.org/officeDocument/2006/relationships/oleObject" Target="../embeddings/oleObject4.bin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wmf"/><Relationship Id="rId3" Type="http://schemas.openxmlformats.org/officeDocument/2006/relationships/oleObject" Target="../embeddings/oleObject5.bin"/><Relationship Id="rId7" Type="http://schemas.openxmlformats.org/officeDocument/2006/relationships/oleObject" Target="../embeddings/oleObject7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8.wmf"/><Relationship Id="rId5" Type="http://schemas.openxmlformats.org/officeDocument/2006/relationships/oleObject" Target="../embeddings/oleObject6.bin"/><Relationship Id="rId10" Type="http://schemas.openxmlformats.org/officeDocument/2006/relationships/image" Target="../media/image20.wmf"/><Relationship Id="rId4" Type="http://schemas.openxmlformats.org/officeDocument/2006/relationships/image" Target="../media/image17.wmf"/><Relationship Id="rId9" Type="http://schemas.openxmlformats.org/officeDocument/2006/relationships/oleObject" Target="../embeddings/oleObject8.bin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21.w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22.w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247900" y="533400"/>
            <a:ext cx="4800600" cy="1981200"/>
            <a:chOff x="723900" y="533400"/>
            <a:chExt cx="4800600" cy="1981200"/>
          </a:xfrm>
        </p:grpSpPr>
        <p:sp>
          <p:nvSpPr>
            <p:cNvPr id="3" name="Rounded Rectangle 2"/>
            <p:cNvSpPr/>
            <p:nvPr/>
          </p:nvSpPr>
          <p:spPr>
            <a:xfrm>
              <a:off x="723900" y="533400"/>
              <a:ext cx="4800600" cy="1981200"/>
            </a:xfrm>
            <a:prstGeom prst="roundRect">
              <a:avLst/>
            </a:prstGeom>
            <a:solidFill>
              <a:schemeClr val="bg1"/>
            </a:solidFill>
            <a:effectLst/>
          </p:spPr>
          <p:txBody>
            <a:bodyPr wrap="square" lIns="182880" tIns="137160" rIns="137160" bIns="137160" rtlCol="0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</a:pPr>
              <a:endParaRPr lang="en-US" sz="2000" dirty="0" err="1">
                <a:solidFill>
                  <a:schemeClr val="tx2"/>
                </a:solidFill>
              </a:endParaRPr>
            </a:p>
          </p:txBody>
        </p:sp>
        <p:sp>
          <p:nvSpPr>
            <p:cNvPr id="4" name="Rectangle 3"/>
            <p:cNvSpPr/>
            <p:nvPr/>
          </p:nvSpPr>
          <p:spPr>
            <a:xfrm>
              <a:off x="952500" y="897812"/>
              <a:ext cx="4572000" cy="944874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>
                <a:lnSpc>
                  <a:spcPct val="90000"/>
                </a:lnSpc>
                <a:spcBef>
                  <a:spcPts val="600"/>
                </a:spcBef>
                <a:buClr>
                  <a:schemeClr val="bg1"/>
                </a:buClr>
              </a:pPr>
              <a:r>
                <a:rPr lang="en-US" sz="2800" b="1" dirty="0"/>
                <a:t>JEC, YOGYAKARTA</a:t>
              </a:r>
            </a:p>
            <a:p>
              <a:pPr>
                <a:lnSpc>
                  <a:spcPct val="90000"/>
                </a:lnSpc>
                <a:spcBef>
                  <a:spcPts val="600"/>
                </a:spcBef>
                <a:buClr>
                  <a:schemeClr val="bg1"/>
                </a:buClr>
              </a:pPr>
              <a:r>
                <a:rPr lang="en-US" sz="2800" b="1" dirty="0"/>
                <a:t>27</a:t>
              </a:r>
              <a:r>
                <a:rPr lang="en-US" sz="2800" b="1" baseline="30000" dirty="0"/>
                <a:t>th</a:t>
              </a:r>
              <a:r>
                <a:rPr lang="en-US" sz="2800" b="1" dirty="0"/>
                <a:t>-31</a:t>
              </a:r>
              <a:r>
                <a:rPr lang="en-US" sz="2800" b="1" baseline="30000" dirty="0"/>
                <a:t>st</a:t>
              </a:r>
              <a:r>
                <a:rPr lang="en-US" sz="2800" b="1" dirty="0"/>
                <a:t> January 2016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0731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4201" y="1295401"/>
            <a:ext cx="6486525" cy="487727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209800" y="228600"/>
            <a:ext cx="6934200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buClr>
                <a:schemeClr val="bg1"/>
              </a:buClr>
            </a:pPr>
            <a:r>
              <a:rPr lang="en-US" sz="2400" b="1" dirty="0">
                <a:solidFill>
                  <a:schemeClr val="bg1"/>
                </a:solidFill>
              </a:rPr>
              <a:t>Bogor </a:t>
            </a:r>
            <a:r>
              <a:rPr lang="en-US" sz="2400" b="1" dirty="0" err="1">
                <a:solidFill>
                  <a:schemeClr val="bg1"/>
                </a:solidFill>
              </a:rPr>
              <a:t>Comtech</a:t>
            </a:r>
            <a:r>
              <a:rPr lang="en-US" sz="2400" b="1" dirty="0">
                <a:solidFill>
                  <a:schemeClr val="bg1"/>
                </a:solidFill>
              </a:rPr>
              <a:t>  28</a:t>
            </a:r>
            <a:r>
              <a:rPr lang="en-US" sz="2400" b="1" baseline="30000" dirty="0">
                <a:solidFill>
                  <a:schemeClr val="bg1"/>
                </a:solidFill>
              </a:rPr>
              <a:t>th</a:t>
            </a:r>
            <a:r>
              <a:rPr lang="en-US" sz="2400" b="1" dirty="0">
                <a:solidFill>
                  <a:schemeClr val="bg1"/>
                </a:solidFill>
              </a:rPr>
              <a:t>-31</a:t>
            </a:r>
            <a:r>
              <a:rPr lang="en-US" sz="2400" b="1" baseline="30000" dirty="0">
                <a:solidFill>
                  <a:schemeClr val="bg1"/>
                </a:solidFill>
              </a:rPr>
              <a:t>st</a:t>
            </a:r>
            <a:r>
              <a:rPr lang="en-US" sz="2400" b="1" dirty="0">
                <a:solidFill>
                  <a:schemeClr val="bg1"/>
                </a:solidFill>
              </a:rPr>
              <a:t> January 2016</a:t>
            </a:r>
          </a:p>
        </p:txBody>
      </p:sp>
    </p:spTree>
    <p:extLst>
      <p:ext uri="{BB962C8B-B14F-4D97-AF65-F5344CB8AC3E}">
        <p14:creationId xmlns:p14="http://schemas.microsoft.com/office/powerpoint/2010/main" val="24826613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1219200"/>
            <a:ext cx="6248400" cy="46863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905000" y="304801"/>
            <a:ext cx="2362200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buClr>
                <a:schemeClr val="bg1"/>
              </a:buClr>
            </a:pPr>
            <a:r>
              <a:rPr lang="en-US" sz="2800" dirty="0">
                <a:solidFill>
                  <a:schemeClr val="bg1"/>
                </a:solidFill>
              </a:rPr>
              <a:t>Actual Photo</a:t>
            </a:r>
          </a:p>
        </p:txBody>
      </p:sp>
    </p:spTree>
    <p:extLst>
      <p:ext uri="{BB962C8B-B14F-4D97-AF65-F5344CB8AC3E}">
        <p14:creationId xmlns:p14="http://schemas.microsoft.com/office/powerpoint/2010/main" val="12256551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1" y="990600"/>
            <a:ext cx="7012675" cy="525950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905000" y="304801"/>
            <a:ext cx="2362200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buClr>
                <a:schemeClr val="bg1"/>
              </a:buClr>
            </a:pPr>
            <a:r>
              <a:rPr lang="en-US" sz="2800" dirty="0">
                <a:solidFill>
                  <a:schemeClr val="bg1"/>
                </a:solidFill>
              </a:rPr>
              <a:t>Actual Photo</a:t>
            </a:r>
          </a:p>
        </p:txBody>
      </p:sp>
    </p:spTree>
    <p:extLst>
      <p:ext uri="{BB962C8B-B14F-4D97-AF65-F5344CB8AC3E}">
        <p14:creationId xmlns:p14="http://schemas.microsoft.com/office/powerpoint/2010/main" val="15872093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914400"/>
            <a:ext cx="6934200" cy="520065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905000" y="304801"/>
            <a:ext cx="2362200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buClr>
                <a:schemeClr val="bg1"/>
              </a:buClr>
            </a:pPr>
            <a:r>
              <a:rPr lang="en-US" sz="2800" dirty="0">
                <a:solidFill>
                  <a:schemeClr val="bg1"/>
                </a:solidFill>
              </a:rPr>
              <a:t>Activity</a:t>
            </a:r>
          </a:p>
        </p:txBody>
      </p:sp>
    </p:spTree>
    <p:extLst>
      <p:ext uri="{BB962C8B-B14F-4D97-AF65-F5344CB8AC3E}">
        <p14:creationId xmlns:p14="http://schemas.microsoft.com/office/powerpoint/2010/main" val="13517686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247900" y="533400"/>
            <a:ext cx="4800600" cy="1981200"/>
            <a:chOff x="723900" y="533400"/>
            <a:chExt cx="4800600" cy="1981200"/>
          </a:xfrm>
        </p:grpSpPr>
        <p:sp>
          <p:nvSpPr>
            <p:cNvPr id="3" name="Rounded Rectangle 2"/>
            <p:cNvSpPr/>
            <p:nvPr/>
          </p:nvSpPr>
          <p:spPr>
            <a:xfrm>
              <a:off x="723900" y="533400"/>
              <a:ext cx="4800600" cy="1981200"/>
            </a:xfrm>
            <a:prstGeom prst="roundRect">
              <a:avLst/>
            </a:prstGeom>
            <a:solidFill>
              <a:schemeClr val="bg1"/>
            </a:solidFill>
            <a:effectLst/>
          </p:spPr>
          <p:txBody>
            <a:bodyPr wrap="square" lIns="182880" tIns="137160" rIns="137160" bIns="137160" rtlCol="0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</a:pPr>
              <a:endParaRPr lang="en-US" sz="2000" dirty="0" err="1">
                <a:solidFill>
                  <a:schemeClr val="tx2"/>
                </a:solidFill>
              </a:endParaRPr>
            </a:p>
          </p:txBody>
        </p:sp>
        <p:sp>
          <p:nvSpPr>
            <p:cNvPr id="4" name="Rectangle 3"/>
            <p:cNvSpPr/>
            <p:nvPr/>
          </p:nvSpPr>
          <p:spPr>
            <a:xfrm>
              <a:off x="952500" y="897812"/>
              <a:ext cx="4572000" cy="944874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>
                <a:lnSpc>
                  <a:spcPct val="90000"/>
                </a:lnSpc>
                <a:spcBef>
                  <a:spcPts val="600"/>
                </a:spcBef>
                <a:buClr>
                  <a:schemeClr val="bg1"/>
                </a:buClr>
              </a:pPr>
              <a:r>
                <a:rPr lang="en-US" sz="2800" b="1" dirty="0" err="1"/>
                <a:t>Karawaci</a:t>
              </a:r>
              <a:endParaRPr lang="en-US" sz="2800" b="1" dirty="0"/>
            </a:p>
            <a:p>
              <a:pPr>
                <a:lnSpc>
                  <a:spcPct val="90000"/>
                </a:lnSpc>
                <a:spcBef>
                  <a:spcPts val="600"/>
                </a:spcBef>
                <a:buClr>
                  <a:schemeClr val="bg1"/>
                </a:buClr>
              </a:pPr>
              <a:r>
                <a:rPr lang="en-US" sz="2800" b="1" dirty="0"/>
                <a:t>27</a:t>
              </a:r>
              <a:r>
                <a:rPr lang="en-US" sz="2800" b="1" baseline="30000" dirty="0"/>
                <a:t>th</a:t>
              </a:r>
              <a:r>
                <a:rPr lang="en-US" sz="2800" b="1" dirty="0"/>
                <a:t>-31</a:t>
              </a:r>
              <a:r>
                <a:rPr lang="en-US" sz="2800" b="1" baseline="30000" dirty="0"/>
                <a:t>st</a:t>
              </a:r>
              <a:r>
                <a:rPr lang="en-US" sz="2800" b="1" dirty="0"/>
                <a:t> January 2016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173337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1143001"/>
            <a:ext cx="5884834" cy="4471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3005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400" y="914400"/>
            <a:ext cx="6553200" cy="491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3752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133600" y="381000"/>
            <a:ext cx="4914900" cy="1752600"/>
            <a:chOff x="609600" y="353291"/>
            <a:chExt cx="4914900" cy="2071255"/>
          </a:xfrm>
        </p:grpSpPr>
        <p:sp>
          <p:nvSpPr>
            <p:cNvPr id="3" name="Rounded Rectangle 2"/>
            <p:cNvSpPr/>
            <p:nvPr/>
          </p:nvSpPr>
          <p:spPr>
            <a:xfrm>
              <a:off x="609600" y="353291"/>
              <a:ext cx="4800600" cy="2071255"/>
            </a:xfrm>
            <a:prstGeom prst="roundRect">
              <a:avLst/>
            </a:prstGeom>
            <a:solidFill>
              <a:schemeClr val="bg1"/>
            </a:solidFill>
            <a:effectLst/>
          </p:spPr>
          <p:txBody>
            <a:bodyPr wrap="square" lIns="182880" tIns="137160" rIns="137160" bIns="137160" rtlCol="0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</a:pPr>
              <a:endParaRPr lang="en-US" sz="2000" dirty="0" err="1">
                <a:solidFill>
                  <a:schemeClr val="tx2"/>
                </a:solidFill>
              </a:endParaRPr>
            </a:p>
          </p:txBody>
        </p:sp>
        <p:sp>
          <p:nvSpPr>
            <p:cNvPr id="4" name="Rectangle 3"/>
            <p:cNvSpPr/>
            <p:nvPr/>
          </p:nvSpPr>
          <p:spPr>
            <a:xfrm>
              <a:off x="952500" y="897811"/>
              <a:ext cx="4572000" cy="1287625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>
                <a:lnSpc>
                  <a:spcPct val="90000"/>
                </a:lnSpc>
                <a:spcBef>
                  <a:spcPts val="600"/>
                </a:spcBef>
                <a:buClr>
                  <a:schemeClr val="bg1"/>
                </a:buClr>
              </a:pPr>
              <a:r>
                <a:rPr lang="en-US" sz="3600" b="1" dirty="0"/>
                <a:t>Approvals Emails and Invoice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778730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923108" y="124130"/>
            <a:ext cx="2572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buClr>
                <a:schemeClr val="bg1"/>
              </a:buClr>
            </a:pPr>
            <a:r>
              <a:rPr lang="en-US" sz="2000" b="1" dirty="0">
                <a:solidFill>
                  <a:schemeClr val="bg1"/>
                </a:solidFill>
              </a:rPr>
              <a:t>Approvals Emails</a:t>
            </a: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/>
          </p:nvPr>
        </p:nvGraphicFramePr>
        <p:xfrm>
          <a:off x="2057400" y="1072634"/>
          <a:ext cx="7240588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Packager Shell Object" showAsIcon="1" r:id="rId3" imgW="7240680" imgH="685800" progId="Package">
                  <p:embed/>
                </p:oleObj>
              </mc:Choice>
              <mc:Fallback>
                <p:oleObj name="Packager Shell Object" showAsIcon="1" r:id="rId3" imgW="7240680" imgH="685800" progId="Package">
                  <p:embed/>
                  <p:pic>
                    <p:nvPicPr>
                      <p:cNvPr id="2" name="Object 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57400" y="1072634"/>
                        <a:ext cx="7240588" cy="685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923108" y="762000"/>
            <a:ext cx="2420293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buClr>
                <a:schemeClr val="bg1"/>
              </a:buClr>
            </a:pPr>
            <a:r>
              <a:rPr lang="en-US" sz="1600" b="1" dirty="0">
                <a:solidFill>
                  <a:schemeClr val="bg1"/>
                </a:solidFill>
              </a:rPr>
              <a:t>THR Mall Surabaya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/>
          </p:nvPr>
        </p:nvGraphicFramePr>
        <p:xfrm>
          <a:off x="2349500" y="2316710"/>
          <a:ext cx="6948488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" name="Packager Shell Object" showAsIcon="1" r:id="rId5" imgW="6948360" imgH="685800" progId="Package">
                  <p:embed/>
                </p:oleObj>
              </mc:Choice>
              <mc:Fallback>
                <p:oleObj name="Packager Shell Object" showAsIcon="1" r:id="rId5" imgW="6948360" imgH="685800" progId="Package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349500" y="2316710"/>
                        <a:ext cx="6948488" cy="685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923107" y="1977108"/>
            <a:ext cx="2420293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buClr>
                <a:schemeClr val="bg1"/>
              </a:buClr>
            </a:pPr>
            <a:r>
              <a:rPr lang="en-US" sz="1600" b="1" dirty="0">
                <a:solidFill>
                  <a:schemeClr val="bg1"/>
                </a:solidFill>
              </a:rPr>
              <a:t>Bogor </a:t>
            </a:r>
            <a:r>
              <a:rPr lang="en-US" sz="1600" b="1" dirty="0" err="1">
                <a:solidFill>
                  <a:schemeClr val="bg1"/>
                </a:solidFill>
              </a:rPr>
              <a:t>Comtech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923106" y="3192216"/>
            <a:ext cx="3639494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buClr>
                <a:schemeClr val="bg1"/>
              </a:buClr>
            </a:pPr>
            <a:r>
              <a:rPr lang="en-US" sz="1600" b="1" dirty="0" err="1">
                <a:solidFill>
                  <a:schemeClr val="bg1"/>
                </a:solidFill>
              </a:rPr>
              <a:t>Ratu</a:t>
            </a:r>
            <a:r>
              <a:rPr lang="en-US" sz="1600" b="1" dirty="0">
                <a:solidFill>
                  <a:schemeClr val="bg1"/>
                </a:solidFill>
              </a:rPr>
              <a:t> Plaza &amp; </a:t>
            </a:r>
            <a:r>
              <a:rPr lang="en-US" sz="1600" b="1" dirty="0" err="1">
                <a:solidFill>
                  <a:schemeClr val="bg1"/>
                </a:solidFill>
              </a:rPr>
              <a:t>Simpang</a:t>
            </a:r>
            <a:r>
              <a:rPr lang="en-US" sz="1600" b="1" dirty="0">
                <a:solidFill>
                  <a:schemeClr val="bg1"/>
                </a:solidFill>
              </a:rPr>
              <a:t> Lima</a:t>
            </a: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/>
          </p:nvPr>
        </p:nvGraphicFramePr>
        <p:xfrm>
          <a:off x="2247900" y="3573486"/>
          <a:ext cx="7151688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" name="Packager Shell Object" showAsIcon="1" r:id="rId7" imgW="7151760" imgH="685800" progId="Package">
                  <p:embed/>
                </p:oleObj>
              </mc:Choice>
              <mc:Fallback>
                <p:oleObj name="Packager Shell Object" showAsIcon="1" r:id="rId7" imgW="7151760" imgH="685800" progId="Package">
                  <p:embed/>
                  <p:pic>
                    <p:nvPicPr>
                      <p:cNvPr id="5" name="Object 4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247900" y="3573486"/>
                        <a:ext cx="7151688" cy="685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/>
          </p:nvPr>
        </p:nvGraphicFramePr>
        <p:xfrm>
          <a:off x="3111501" y="5105400"/>
          <a:ext cx="5424487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9" name="Packager Shell Object" showAsIcon="1" r:id="rId9" imgW="5424120" imgH="685800" progId="Package">
                  <p:embed/>
                </p:oleObj>
              </mc:Choice>
              <mc:Fallback>
                <p:oleObj name="Packager Shell Object" showAsIcon="1" r:id="rId9" imgW="5424120" imgH="685800" progId="Package">
                  <p:embed/>
                  <p:pic>
                    <p:nvPicPr>
                      <p:cNvPr id="8" name="Object 7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111501" y="5105400"/>
                        <a:ext cx="5424487" cy="685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2057400" y="4830262"/>
            <a:ext cx="3639494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buClr>
                <a:schemeClr val="bg1"/>
              </a:buClr>
            </a:pPr>
            <a:r>
              <a:rPr lang="en-US" sz="1600" b="1" dirty="0">
                <a:solidFill>
                  <a:schemeClr val="bg1"/>
                </a:solidFill>
              </a:rPr>
              <a:t>Plaza Medan Fair</a:t>
            </a:r>
          </a:p>
        </p:txBody>
      </p:sp>
    </p:spTree>
    <p:extLst>
      <p:ext uri="{BB962C8B-B14F-4D97-AF65-F5344CB8AC3E}">
        <p14:creationId xmlns:p14="http://schemas.microsoft.com/office/powerpoint/2010/main" val="3867717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981200" y="533400"/>
            <a:ext cx="3639494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buClr>
                <a:schemeClr val="bg1"/>
              </a:buClr>
            </a:pPr>
            <a:r>
              <a:rPr lang="en-US" sz="1600" b="1" dirty="0">
                <a:solidFill>
                  <a:schemeClr val="bg1"/>
                </a:solidFill>
              </a:rPr>
              <a:t>Depok Town Square</a:t>
            </a:r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2438400" y="1066800"/>
          <a:ext cx="6516688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" name="Packager Shell Object" showAsIcon="1" r:id="rId3" imgW="6516360" imgH="685800" progId="Package">
                  <p:embed/>
                </p:oleObj>
              </mc:Choice>
              <mc:Fallback>
                <p:oleObj name="Packager Shell Object" showAsIcon="1" r:id="rId3" imgW="6516360" imgH="685800" progId="Package">
                  <p:embed/>
                  <p:pic>
                    <p:nvPicPr>
                      <p:cNvPr id="7" name="Object 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438400" y="1066800"/>
                        <a:ext cx="6516688" cy="685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/>
          </p:nvPr>
        </p:nvGraphicFramePr>
        <p:xfrm>
          <a:off x="2286000" y="2438400"/>
          <a:ext cx="7075488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1" name="Packager Shell Object" showAsIcon="1" r:id="rId5" imgW="7075440" imgH="685800" progId="Package">
                  <p:embed/>
                </p:oleObj>
              </mc:Choice>
              <mc:Fallback>
                <p:oleObj name="Packager Shell Object" showAsIcon="1" r:id="rId5" imgW="7075440" imgH="685800" progId="Package">
                  <p:embed/>
                  <p:pic>
                    <p:nvPicPr>
                      <p:cNvPr id="8" name="Object 7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286000" y="2438400"/>
                        <a:ext cx="7075488" cy="685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1981200" y="2124468"/>
            <a:ext cx="3639494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buClr>
                <a:schemeClr val="bg1"/>
              </a:buClr>
            </a:pPr>
            <a:r>
              <a:rPr lang="en-US" sz="1600" b="1" dirty="0" err="1">
                <a:solidFill>
                  <a:schemeClr val="bg1"/>
                </a:solidFill>
              </a:rPr>
              <a:t>Mangga</a:t>
            </a:r>
            <a:r>
              <a:rPr lang="en-US" sz="1600" b="1" dirty="0">
                <a:solidFill>
                  <a:schemeClr val="bg1"/>
                </a:solidFill>
              </a:rPr>
              <a:t> </a:t>
            </a:r>
            <a:r>
              <a:rPr lang="en-US" sz="1600" b="1" dirty="0" err="1">
                <a:solidFill>
                  <a:schemeClr val="bg1"/>
                </a:solidFill>
              </a:rPr>
              <a:t>Dua</a:t>
            </a:r>
            <a:r>
              <a:rPr lang="en-US" sz="1600" b="1" dirty="0">
                <a:solidFill>
                  <a:schemeClr val="bg1"/>
                </a:solidFill>
              </a:rPr>
              <a:t> Mall, Jakarta</a:t>
            </a:r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/>
          </p:nvPr>
        </p:nvGraphicFramePr>
        <p:xfrm>
          <a:off x="2927351" y="3810000"/>
          <a:ext cx="5792787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2" name="Packager Shell Object" showAsIcon="1" r:id="rId7" imgW="5792400" imgH="685800" progId="Package">
                  <p:embed/>
                </p:oleObj>
              </mc:Choice>
              <mc:Fallback>
                <p:oleObj name="Packager Shell Object" showAsIcon="1" r:id="rId7" imgW="5792400" imgH="685800" progId="Package">
                  <p:embed/>
                  <p:pic>
                    <p:nvPicPr>
                      <p:cNvPr id="10" name="Object 9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927351" y="3810000"/>
                        <a:ext cx="5792787" cy="685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1981200" y="3496068"/>
            <a:ext cx="3639494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buClr>
                <a:schemeClr val="bg1"/>
              </a:buClr>
            </a:pPr>
            <a:r>
              <a:rPr lang="en-US" sz="1600" b="1" dirty="0" err="1">
                <a:solidFill>
                  <a:schemeClr val="bg1"/>
                </a:solidFill>
              </a:rPr>
              <a:t>Karawang</a:t>
            </a:r>
            <a:endParaRPr lang="en-US" sz="1600" b="1" dirty="0">
              <a:solidFill>
                <a:schemeClr val="bg1"/>
              </a:solidFill>
            </a:endParaRPr>
          </a:p>
        </p:txBody>
      </p:sp>
      <p:graphicFrame>
        <p:nvGraphicFramePr>
          <p:cNvPr id="12" name="Object 11"/>
          <p:cNvGraphicFramePr>
            <a:graphicFrameLocks noChangeAspect="1"/>
          </p:cNvGraphicFramePr>
          <p:nvPr>
            <p:extLst/>
          </p:nvPr>
        </p:nvGraphicFramePr>
        <p:xfrm>
          <a:off x="2641599" y="4953000"/>
          <a:ext cx="6364288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3" name="Packager Shell Object" showAsIcon="1" r:id="rId9" imgW="6364080" imgH="685800" progId="Package">
                  <p:embed/>
                </p:oleObj>
              </mc:Choice>
              <mc:Fallback>
                <p:oleObj name="Packager Shell Object" showAsIcon="1" r:id="rId9" imgW="6364080" imgH="685800" progId="Package">
                  <p:embed/>
                  <p:pic>
                    <p:nvPicPr>
                      <p:cNvPr id="12" name="Object 11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641599" y="4953000"/>
                        <a:ext cx="6364288" cy="685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1981200" y="4710702"/>
            <a:ext cx="3639494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buClr>
                <a:schemeClr val="bg1"/>
              </a:buClr>
            </a:pPr>
            <a:r>
              <a:rPr lang="en-US" sz="1600" b="1" dirty="0" err="1">
                <a:solidFill>
                  <a:schemeClr val="bg1"/>
                </a:solidFill>
              </a:rPr>
              <a:t>Karawaci</a:t>
            </a:r>
            <a:endParaRPr lang="en-US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91222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9415" y="1219200"/>
            <a:ext cx="5943600" cy="499262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057400" y="504262"/>
            <a:ext cx="7010400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buClr>
                <a:schemeClr val="bg1"/>
              </a:buClr>
            </a:pPr>
            <a:r>
              <a:rPr lang="en-US" sz="2400" b="1" dirty="0">
                <a:solidFill>
                  <a:schemeClr val="bg1"/>
                </a:solidFill>
              </a:rPr>
              <a:t>JEC, YOGYAKARTA 27</a:t>
            </a:r>
            <a:r>
              <a:rPr lang="en-US" sz="2400" b="1" baseline="30000" dirty="0">
                <a:solidFill>
                  <a:schemeClr val="bg1"/>
                </a:solidFill>
              </a:rPr>
              <a:t>th</a:t>
            </a:r>
            <a:r>
              <a:rPr lang="en-US" sz="2400" b="1" dirty="0">
                <a:solidFill>
                  <a:schemeClr val="bg1"/>
                </a:solidFill>
              </a:rPr>
              <a:t>-31</a:t>
            </a:r>
            <a:r>
              <a:rPr lang="en-US" sz="2400" b="1" baseline="30000" dirty="0">
                <a:solidFill>
                  <a:schemeClr val="bg1"/>
                </a:solidFill>
              </a:rPr>
              <a:t>st</a:t>
            </a:r>
            <a:r>
              <a:rPr lang="en-US" sz="2400" b="1" dirty="0">
                <a:solidFill>
                  <a:schemeClr val="bg1"/>
                </a:solidFill>
              </a:rPr>
              <a:t> January 2016</a:t>
            </a:r>
          </a:p>
        </p:txBody>
      </p:sp>
    </p:spTree>
    <p:extLst>
      <p:ext uri="{BB962C8B-B14F-4D97-AF65-F5344CB8AC3E}">
        <p14:creationId xmlns:p14="http://schemas.microsoft.com/office/powerpoint/2010/main" val="32030530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/>
          <p:cNvGraphicFramePr>
            <a:graphicFrameLocks noChangeAspect="1"/>
          </p:cNvGraphicFramePr>
          <p:nvPr>
            <p:extLst/>
          </p:nvPr>
        </p:nvGraphicFramePr>
        <p:xfrm>
          <a:off x="3124201" y="1219200"/>
          <a:ext cx="5627687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4" name="Packager Shell Object" showAsIcon="1" r:id="rId3" imgW="5627160" imgH="685800" progId="Package">
                  <p:embed/>
                </p:oleObj>
              </mc:Choice>
              <mc:Fallback>
                <p:oleObj name="Packager Shell Object" showAsIcon="1" r:id="rId3" imgW="5627160" imgH="685800" progId="Package">
                  <p:embed/>
                  <p:pic>
                    <p:nvPicPr>
                      <p:cNvPr id="2" name="Object 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124201" y="1219200"/>
                        <a:ext cx="5627687" cy="685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981200" y="457200"/>
            <a:ext cx="3639494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buClr>
                <a:schemeClr val="bg1"/>
              </a:buClr>
            </a:pPr>
            <a:r>
              <a:rPr lang="en-US" sz="1600" b="1" dirty="0">
                <a:solidFill>
                  <a:schemeClr val="bg1"/>
                </a:solidFill>
              </a:rPr>
              <a:t>Yogyakarta</a:t>
            </a:r>
          </a:p>
        </p:txBody>
      </p:sp>
    </p:spTree>
    <p:extLst>
      <p:ext uri="{BB962C8B-B14F-4D97-AF65-F5344CB8AC3E}">
        <p14:creationId xmlns:p14="http://schemas.microsoft.com/office/powerpoint/2010/main" val="16761398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981201" y="533401"/>
            <a:ext cx="2572693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buClr>
                <a:schemeClr val="bg1"/>
              </a:buClr>
            </a:pPr>
            <a:r>
              <a:rPr lang="en-US" sz="2800" b="1" dirty="0">
                <a:solidFill>
                  <a:schemeClr val="bg1"/>
                </a:solidFill>
              </a:rPr>
              <a:t>Invoices</a:t>
            </a:r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/>
          </p:nvPr>
        </p:nvGraphicFramePr>
        <p:xfrm>
          <a:off x="4953000" y="2362200"/>
          <a:ext cx="2590800" cy="16073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8" name="Acrobat Document" showAsIcon="1" r:id="rId3" imgW="914400" imgH="771480" progId="AcroExch.Document.11">
                  <p:embed/>
                </p:oleObj>
              </mc:Choice>
              <mc:Fallback>
                <p:oleObj name="Acrobat Document" showAsIcon="1" r:id="rId3" imgW="914400" imgH="771480" progId="AcroExch.Document.11">
                  <p:embed/>
                  <p:pic>
                    <p:nvPicPr>
                      <p:cNvPr id="3" name="Object 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953000" y="2362200"/>
                        <a:ext cx="2590800" cy="160734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069164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905000" y="304801"/>
            <a:ext cx="2514600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buClr>
                <a:schemeClr val="bg1"/>
              </a:buClr>
            </a:pPr>
            <a:r>
              <a:rPr lang="en-US" sz="2800" dirty="0">
                <a:solidFill>
                  <a:schemeClr val="bg1"/>
                </a:solidFill>
              </a:rPr>
              <a:t>Actual Photo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1295400"/>
            <a:ext cx="7696200" cy="4331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1432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1219200"/>
            <a:ext cx="6477000" cy="485775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905000" y="304801"/>
            <a:ext cx="2286000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buClr>
                <a:schemeClr val="bg1"/>
              </a:buClr>
            </a:pPr>
            <a:r>
              <a:rPr lang="en-US" sz="2800" dirty="0">
                <a:solidFill>
                  <a:schemeClr val="bg1"/>
                </a:solidFill>
              </a:rPr>
              <a:t>Actual Photo</a:t>
            </a:r>
          </a:p>
        </p:txBody>
      </p:sp>
    </p:spTree>
    <p:extLst>
      <p:ext uri="{BB962C8B-B14F-4D97-AF65-F5344CB8AC3E}">
        <p14:creationId xmlns:p14="http://schemas.microsoft.com/office/powerpoint/2010/main" val="5180521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247900" y="533400"/>
            <a:ext cx="4800600" cy="1981200"/>
            <a:chOff x="723900" y="533400"/>
            <a:chExt cx="4800600" cy="1981200"/>
          </a:xfrm>
        </p:grpSpPr>
        <p:sp>
          <p:nvSpPr>
            <p:cNvPr id="3" name="Rounded Rectangle 2"/>
            <p:cNvSpPr/>
            <p:nvPr/>
          </p:nvSpPr>
          <p:spPr>
            <a:xfrm>
              <a:off x="723900" y="533400"/>
              <a:ext cx="4800600" cy="1981200"/>
            </a:xfrm>
            <a:prstGeom prst="roundRect">
              <a:avLst/>
            </a:prstGeom>
            <a:solidFill>
              <a:schemeClr val="bg1"/>
            </a:solidFill>
            <a:effectLst/>
          </p:spPr>
          <p:txBody>
            <a:bodyPr wrap="square" lIns="182880" tIns="137160" rIns="137160" bIns="137160" rtlCol="0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</a:pPr>
              <a:endParaRPr lang="en-US" sz="2000" dirty="0" err="1">
                <a:solidFill>
                  <a:schemeClr val="tx2"/>
                </a:solidFill>
              </a:endParaRPr>
            </a:p>
          </p:txBody>
        </p:sp>
        <p:sp>
          <p:nvSpPr>
            <p:cNvPr id="4" name="Rectangle 3"/>
            <p:cNvSpPr/>
            <p:nvPr/>
          </p:nvSpPr>
          <p:spPr>
            <a:xfrm>
              <a:off x="952500" y="897812"/>
              <a:ext cx="4572000" cy="944874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>
                <a:lnSpc>
                  <a:spcPct val="90000"/>
                </a:lnSpc>
                <a:spcBef>
                  <a:spcPts val="600"/>
                </a:spcBef>
                <a:buClr>
                  <a:schemeClr val="bg1"/>
                </a:buClr>
              </a:pPr>
              <a:r>
                <a:rPr lang="en-US" sz="2800" b="1" dirty="0"/>
                <a:t>THR Mall, Surabaya</a:t>
              </a:r>
            </a:p>
            <a:p>
              <a:pPr>
                <a:lnSpc>
                  <a:spcPct val="90000"/>
                </a:lnSpc>
                <a:spcBef>
                  <a:spcPts val="600"/>
                </a:spcBef>
                <a:buClr>
                  <a:schemeClr val="bg1"/>
                </a:buClr>
              </a:pPr>
              <a:r>
                <a:rPr lang="en-US" sz="2800" b="1" dirty="0"/>
                <a:t>28</a:t>
              </a:r>
              <a:r>
                <a:rPr lang="en-US" sz="2800" b="1" baseline="30000" dirty="0"/>
                <a:t>th</a:t>
              </a:r>
              <a:r>
                <a:rPr lang="en-US" sz="2800" b="1" dirty="0"/>
                <a:t>-31</a:t>
              </a:r>
              <a:r>
                <a:rPr lang="en-US" sz="2800" b="1" baseline="30000" dirty="0"/>
                <a:t>st</a:t>
              </a:r>
              <a:r>
                <a:rPr lang="en-US" sz="2800" b="1" dirty="0"/>
                <a:t> January 2016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677960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9795" y="1219201"/>
            <a:ext cx="4867275" cy="4749897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828800" y="152400"/>
            <a:ext cx="6568269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buClr>
                <a:schemeClr val="bg1"/>
              </a:buClr>
            </a:pPr>
            <a:r>
              <a:rPr lang="en-US" sz="2400" b="1" dirty="0">
                <a:solidFill>
                  <a:schemeClr val="bg1"/>
                </a:solidFill>
              </a:rPr>
              <a:t>THR Mall, Surabaya 28</a:t>
            </a:r>
            <a:r>
              <a:rPr lang="en-US" sz="2400" b="1" baseline="30000" dirty="0">
                <a:solidFill>
                  <a:schemeClr val="bg1"/>
                </a:solidFill>
              </a:rPr>
              <a:t>th</a:t>
            </a:r>
            <a:r>
              <a:rPr lang="en-US" sz="2400" b="1" dirty="0">
                <a:solidFill>
                  <a:schemeClr val="bg1"/>
                </a:solidFill>
              </a:rPr>
              <a:t>-31</a:t>
            </a:r>
            <a:r>
              <a:rPr lang="en-US" sz="2400" b="1" baseline="30000" dirty="0">
                <a:solidFill>
                  <a:schemeClr val="bg1"/>
                </a:solidFill>
              </a:rPr>
              <a:t>st</a:t>
            </a:r>
            <a:r>
              <a:rPr lang="en-US" sz="2400" b="1" dirty="0">
                <a:solidFill>
                  <a:schemeClr val="bg1"/>
                </a:solidFill>
              </a:rPr>
              <a:t> January 2016</a:t>
            </a:r>
          </a:p>
        </p:txBody>
      </p:sp>
    </p:spTree>
    <p:extLst>
      <p:ext uri="{BB962C8B-B14F-4D97-AF65-F5344CB8AC3E}">
        <p14:creationId xmlns:p14="http://schemas.microsoft.com/office/powerpoint/2010/main" val="8515404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905000" y="304801"/>
            <a:ext cx="2286000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buClr>
                <a:schemeClr val="bg1"/>
              </a:buClr>
            </a:pPr>
            <a:r>
              <a:rPr lang="en-US" sz="2800" dirty="0">
                <a:solidFill>
                  <a:schemeClr val="bg1"/>
                </a:solidFill>
              </a:rPr>
              <a:t>Actual Photo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2514600" y="1295401"/>
            <a:ext cx="7104062" cy="4698617"/>
            <a:chOff x="990600" y="1295400"/>
            <a:chExt cx="7104062" cy="4698617"/>
          </a:xfrm>
        </p:grpSpPr>
        <p:pic>
          <p:nvPicPr>
            <p:cNvPr id="8" name="Picture 4" descr="C:\Users\Redemption ong\Documents\On Progress\Desember\Dell Bogor Comtech 01 Des - 06 Des 2015\Dokumentasi\IMG-20151201-WA0003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161" r="1526"/>
            <a:stretch>
              <a:fillRect/>
            </a:stretch>
          </p:blipFill>
          <p:spPr bwMode="auto">
            <a:xfrm>
              <a:off x="990600" y="1295400"/>
              <a:ext cx="7104062" cy="46986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" name="Rectangle 2"/>
            <p:cNvSpPr/>
            <p:nvPr/>
          </p:nvSpPr>
          <p:spPr>
            <a:xfrm>
              <a:off x="1981200" y="3886200"/>
              <a:ext cx="1447800" cy="167640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  <a:effectLst/>
          </p:spPr>
          <p:txBody>
            <a:bodyPr wrap="square" lIns="182880" tIns="137160" rIns="137160" bIns="137160" rtlCol="0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</a:pPr>
              <a:endParaRPr lang="en-US" sz="2000" dirty="0" err="1">
                <a:solidFill>
                  <a:schemeClr val="tx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875799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2648607" y="838200"/>
            <a:ext cx="6894786" cy="5181600"/>
            <a:chOff x="1124607" y="838200"/>
            <a:chExt cx="6894786" cy="518160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4607" y="838200"/>
              <a:ext cx="6894786" cy="5181600"/>
            </a:xfrm>
            <a:prstGeom prst="rect">
              <a:avLst/>
            </a:prstGeom>
          </p:spPr>
        </p:pic>
        <p:sp>
          <p:nvSpPr>
            <p:cNvPr id="2" name="Rounded Rectangle 1"/>
            <p:cNvSpPr/>
            <p:nvPr/>
          </p:nvSpPr>
          <p:spPr>
            <a:xfrm>
              <a:off x="2590800" y="3581400"/>
              <a:ext cx="914400" cy="1524000"/>
            </a:xfrm>
            <a:prstGeom prst="roundRect">
              <a:avLst/>
            </a:prstGeom>
            <a:noFill/>
            <a:ln w="57150">
              <a:solidFill>
                <a:srgbClr val="FF0000"/>
              </a:solidFill>
            </a:ln>
            <a:effectLst/>
          </p:spPr>
          <p:txBody>
            <a:bodyPr wrap="square" lIns="182880" tIns="137160" rIns="137160" bIns="137160" rtlCol="0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</a:pPr>
              <a:endParaRPr lang="en-US" sz="2000" dirty="0" err="1">
                <a:solidFill>
                  <a:schemeClr val="tx2"/>
                </a:solidFill>
              </a:endParaRPr>
            </a:p>
          </p:txBody>
        </p:sp>
        <p:sp>
          <p:nvSpPr>
            <p:cNvPr id="4" name="Rounded Rectangle 3"/>
            <p:cNvSpPr/>
            <p:nvPr/>
          </p:nvSpPr>
          <p:spPr>
            <a:xfrm>
              <a:off x="5410200" y="3581400"/>
              <a:ext cx="914400" cy="1524000"/>
            </a:xfrm>
            <a:prstGeom prst="roundRect">
              <a:avLst/>
            </a:prstGeom>
            <a:noFill/>
            <a:ln w="57150">
              <a:solidFill>
                <a:srgbClr val="FF0000"/>
              </a:solidFill>
            </a:ln>
            <a:effectLst/>
          </p:spPr>
          <p:txBody>
            <a:bodyPr wrap="square" lIns="182880" tIns="137160" rIns="137160" bIns="137160" rtlCol="0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</a:pPr>
              <a:endParaRPr lang="en-US" sz="2000" dirty="0" err="1">
                <a:solidFill>
                  <a:schemeClr val="tx2"/>
                </a:solidFill>
              </a:endParaRP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1828800" y="152401"/>
            <a:ext cx="2286000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buClr>
                <a:schemeClr val="bg1"/>
              </a:buClr>
            </a:pPr>
            <a:r>
              <a:rPr lang="en-US" sz="2800" dirty="0">
                <a:solidFill>
                  <a:schemeClr val="bg1"/>
                </a:solidFill>
              </a:rPr>
              <a:t>Actual Photo</a:t>
            </a:r>
          </a:p>
        </p:txBody>
      </p:sp>
    </p:spTree>
    <p:extLst>
      <p:ext uri="{BB962C8B-B14F-4D97-AF65-F5344CB8AC3E}">
        <p14:creationId xmlns:p14="http://schemas.microsoft.com/office/powerpoint/2010/main" val="23452679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247900" y="533400"/>
            <a:ext cx="4800600" cy="1981200"/>
            <a:chOff x="723900" y="533400"/>
            <a:chExt cx="4800600" cy="1981200"/>
          </a:xfrm>
        </p:grpSpPr>
        <p:sp>
          <p:nvSpPr>
            <p:cNvPr id="3" name="Rounded Rectangle 2"/>
            <p:cNvSpPr/>
            <p:nvPr/>
          </p:nvSpPr>
          <p:spPr>
            <a:xfrm>
              <a:off x="723900" y="533400"/>
              <a:ext cx="4800600" cy="1981200"/>
            </a:xfrm>
            <a:prstGeom prst="roundRect">
              <a:avLst/>
            </a:prstGeom>
            <a:solidFill>
              <a:schemeClr val="bg1"/>
            </a:solidFill>
            <a:effectLst/>
          </p:spPr>
          <p:txBody>
            <a:bodyPr wrap="square" lIns="182880" tIns="137160" rIns="137160" bIns="137160" rtlCol="0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</a:pPr>
              <a:endParaRPr lang="en-US" sz="2000" dirty="0" err="1">
                <a:solidFill>
                  <a:schemeClr val="tx2"/>
                </a:solidFill>
              </a:endParaRPr>
            </a:p>
          </p:txBody>
        </p:sp>
        <p:sp>
          <p:nvSpPr>
            <p:cNvPr id="4" name="Rectangle 3"/>
            <p:cNvSpPr/>
            <p:nvPr/>
          </p:nvSpPr>
          <p:spPr>
            <a:xfrm>
              <a:off x="952500" y="897812"/>
              <a:ext cx="4572000" cy="944874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>
                <a:lnSpc>
                  <a:spcPct val="90000"/>
                </a:lnSpc>
                <a:spcBef>
                  <a:spcPts val="600"/>
                </a:spcBef>
                <a:buClr>
                  <a:schemeClr val="bg1"/>
                </a:buClr>
              </a:pPr>
              <a:r>
                <a:rPr lang="en-US" sz="2800" b="1" dirty="0"/>
                <a:t>Bogor </a:t>
              </a:r>
              <a:r>
                <a:rPr lang="en-US" sz="2800" b="1" dirty="0" err="1"/>
                <a:t>Comtech</a:t>
              </a:r>
              <a:r>
                <a:rPr lang="en-US" sz="2800" b="1" dirty="0"/>
                <a:t> </a:t>
              </a:r>
            </a:p>
            <a:p>
              <a:pPr>
                <a:lnSpc>
                  <a:spcPct val="90000"/>
                </a:lnSpc>
                <a:spcBef>
                  <a:spcPts val="600"/>
                </a:spcBef>
                <a:buClr>
                  <a:schemeClr val="bg1"/>
                </a:buClr>
              </a:pPr>
              <a:r>
                <a:rPr lang="en-US" sz="2800" b="1" dirty="0"/>
                <a:t>28</a:t>
              </a:r>
              <a:r>
                <a:rPr lang="en-US" sz="2800" b="1" baseline="30000" dirty="0"/>
                <a:t>th</a:t>
              </a:r>
              <a:r>
                <a:rPr lang="en-US" sz="2800" b="1" dirty="0"/>
                <a:t>-31</a:t>
              </a:r>
              <a:r>
                <a:rPr lang="en-US" sz="2800" b="1" baseline="30000" dirty="0"/>
                <a:t>st</a:t>
              </a:r>
              <a:r>
                <a:rPr lang="en-US" sz="2800" b="1" dirty="0"/>
                <a:t> January 2016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493101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89</Words>
  <Application>Microsoft Office PowerPoint</Application>
  <PresentationFormat>Widescreen</PresentationFormat>
  <Paragraphs>35</Paragraphs>
  <Slides>21</Slides>
  <Notes>5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Arial</vt:lpstr>
      <vt:lpstr>Calibri</vt:lpstr>
      <vt:lpstr>Calibri Light</vt:lpstr>
      <vt:lpstr>Office Theme</vt:lpstr>
      <vt:lpstr>Packager Shell Object</vt:lpstr>
      <vt:lpstr>Acrobat Document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Jha, Lokeshwar</dc:creator>
  <cp:lastModifiedBy>Jha, Lokeshwar</cp:lastModifiedBy>
  <cp:revision>1</cp:revision>
  <dcterms:created xsi:type="dcterms:W3CDTF">2019-09-18T09:34:37Z</dcterms:created>
  <dcterms:modified xsi:type="dcterms:W3CDTF">2019-09-18T09:35:11Z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7de70ee2-0cb4-4d60-aee5-75ef2c4c8a90_Enabled">
    <vt:lpwstr>True</vt:lpwstr>
  </property>
  <property fmtid="{D5CDD505-2E9C-101B-9397-08002B2CF9AE}" pid="3" name="MSIP_Label_7de70ee2-0cb4-4d60-aee5-75ef2c4c8a90_SiteId">
    <vt:lpwstr>945c199a-83a2-4e80-9f8c-5a91be5752dd</vt:lpwstr>
  </property>
  <property fmtid="{D5CDD505-2E9C-101B-9397-08002B2CF9AE}" pid="4" name="MSIP_Label_7de70ee2-0cb4-4d60-aee5-75ef2c4c8a90_Owner">
    <vt:lpwstr>Lokeshwar_Jha@Dell.com</vt:lpwstr>
  </property>
  <property fmtid="{D5CDD505-2E9C-101B-9397-08002B2CF9AE}" pid="5" name="MSIP_Label_7de70ee2-0cb4-4d60-aee5-75ef2c4c8a90_SetDate">
    <vt:lpwstr>2019-09-18T09:34:52.9125276Z</vt:lpwstr>
  </property>
  <property fmtid="{D5CDD505-2E9C-101B-9397-08002B2CF9AE}" pid="6" name="MSIP_Label_7de70ee2-0cb4-4d60-aee5-75ef2c4c8a90_Name">
    <vt:lpwstr>Internal Use</vt:lpwstr>
  </property>
  <property fmtid="{D5CDD505-2E9C-101B-9397-08002B2CF9AE}" pid="7" name="MSIP_Label_7de70ee2-0cb4-4d60-aee5-75ef2c4c8a90_Application">
    <vt:lpwstr>Microsoft Azure Information Protection</vt:lpwstr>
  </property>
  <property fmtid="{D5CDD505-2E9C-101B-9397-08002B2CF9AE}" pid="8" name="MSIP_Label_7de70ee2-0cb4-4d60-aee5-75ef2c4c8a90_Extended_MSFT_Method">
    <vt:lpwstr>Manual</vt:lpwstr>
  </property>
  <property fmtid="{D5CDD505-2E9C-101B-9397-08002B2CF9AE}" pid="9" name="MSIP_Label_da6fab74-d5af-4af7-a9a4-78d84655a626_Enabled">
    <vt:lpwstr>True</vt:lpwstr>
  </property>
  <property fmtid="{D5CDD505-2E9C-101B-9397-08002B2CF9AE}" pid="10" name="MSIP_Label_da6fab74-d5af-4af7-a9a4-78d84655a626_SiteId">
    <vt:lpwstr>945c199a-83a2-4e80-9f8c-5a91be5752dd</vt:lpwstr>
  </property>
  <property fmtid="{D5CDD505-2E9C-101B-9397-08002B2CF9AE}" pid="11" name="MSIP_Label_da6fab74-d5af-4af7-a9a4-78d84655a626_Owner">
    <vt:lpwstr>Lokeshwar_Jha@Dell.com</vt:lpwstr>
  </property>
  <property fmtid="{D5CDD505-2E9C-101B-9397-08002B2CF9AE}" pid="12" name="MSIP_Label_da6fab74-d5af-4af7-a9a4-78d84655a626_SetDate">
    <vt:lpwstr>2019-09-18T09:34:52.9125276Z</vt:lpwstr>
  </property>
  <property fmtid="{D5CDD505-2E9C-101B-9397-08002B2CF9AE}" pid="13" name="MSIP_Label_da6fab74-d5af-4af7-a9a4-78d84655a626_Name">
    <vt:lpwstr>Visual Marking</vt:lpwstr>
  </property>
  <property fmtid="{D5CDD505-2E9C-101B-9397-08002B2CF9AE}" pid="14" name="MSIP_Label_da6fab74-d5af-4af7-a9a4-78d84655a626_Application">
    <vt:lpwstr>Microsoft Azure Information Protection</vt:lpwstr>
  </property>
  <property fmtid="{D5CDD505-2E9C-101B-9397-08002B2CF9AE}" pid="15" name="MSIP_Label_da6fab74-d5af-4af7-a9a4-78d84655a626_Parent">
    <vt:lpwstr>7de70ee2-0cb4-4d60-aee5-75ef2c4c8a90</vt:lpwstr>
  </property>
  <property fmtid="{D5CDD505-2E9C-101B-9397-08002B2CF9AE}" pid="16" name="MSIP_Label_da6fab74-d5af-4af7-a9a4-78d84655a626_Extended_MSFT_Method">
    <vt:lpwstr>Manual</vt:lpwstr>
  </property>
  <property fmtid="{D5CDD505-2E9C-101B-9397-08002B2CF9AE}" pid="17" name="aiplabel">
    <vt:lpwstr>Internal Use Visual Marking</vt:lpwstr>
  </property>
</Properties>
</file>